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2" r:id="rId1"/>
  </p:sldMasterIdLst>
  <p:sldIdLst>
    <p:sldId id="258" r:id="rId2"/>
    <p:sldId id="259" r:id="rId3"/>
    <p:sldId id="260" r:id="rId4"/>
    <p:sldId id="261" r:id="rId5"/>
    <p:sldId id="262"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0"/>
  </p:normalViewPr>
  <p:slideViewPr>
    <p:cSldViewPr snapToGrid="0" snapToObjects="1">
      <p:cViewPr varScale="1">
        <p:scale>
          <a:sx n="88" d="100"/>
          <a:sy n="88" d="100"/>
        </p:scale>
        <p:origin x="184"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63A484-B2DA-9544-96D0-57409D6E9B7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5444963-DF56-D741-A80E-963B205495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8CAB3D2-8764-A140-B405-6EA2DF34AFD2}"/>
              </a:ext>
            </a:extLst>
          </p:cNvPr>
          <p:cNvSpPr>
            <a:spLocks noGrp="1"/>
          </p:cNvSpPr>
          <p:nvPr>
            <p:ph type="dt" sz="half" idx="10"/>
          </p:nvPr>
        </p:nvSpPr>
        <p:spPr/>
        <p:txBody>
          <a:bodyPr/>
          <a:lstStyle/>
          <a:p>
            <a:fld id="{CF5473EC-6CBF-AE49-960E-81D5D747CACF}" type="datetimeFigureOut">
              <a:rPr kumimoji="1" lang="ja-JP" altLang="en-US" smtClean="0"/>
              <a:t>2021/5/25</a:t>
            </a:fld>
            <a:endParaRPr kumimoji="1" lang="ja-JP" altLang="en-US"/>
          </a:p>
        </p:txBody>
      </p:sp>
      <p:sp>
        <p:nvSpPr>
          <p:cNvPr id="5" name="フッター プレースホルダー 4">
            <a:extLst>
              <a:ext uri="{FF2B5EF4-FFF2-40B4-BE49-F238E27FC236}">
                <a16:creationId xmlns:a16="http://schemas.microsoft.com/office/drawing/2014/main" id="{F43725E7-09B2-4E48-92F0-DF02372E6B4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07796A-6D33-1D46-94E1-33755673F54D}"/>
              </a:ext>
            </a:extLst>
          </p:cNvPr>
          <p:cNvSpPr>
            <a:spLocks noGrp="1"/>
          </p:cNvSpPr>
          <p:nvPr>
            <p:ph type="sldNum" sz="quarter" idx="12"/>
          </p:nvPr>
        </p:nvSpPr>
        <p:spPr/>
        <p:txBody>
          <a:bodyPr/>
          <a:lstStyle/>
          <a:p>
            <a:fld id="{71D1CCAA-BC78-3348-98D4-436F0E15C512}" type="slidenum">
              <a:rPr kumimoji="1" lang="ja-JP" altLang="en-US" smtClean="0"/>
              <a:t>‹#›</a:t>
            </a:fld>
            <a:endParaRPr kumimoji="1" lang="ja-JP" altLang="en-US"/>
          </a:p>
        </p:txBody>
      </p:sp>
    </p:spTree>
    <p:extLst>
      <p:ext uri="{BB962C8B-B14F-4D97-AF65-F5344CB8AC3E}">
        <p14:creationId xmlns:p14="http://schemas.microsoft.com/office/powerpoint/2010/main" val="1108953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69A272-AF68-1949-A954-B4B0469EFD2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DF53114-4729-5C46-B058-3E396748519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69B652E-D11D-504A-9909-3568E95AE72E}"/>
              </a:ext>
            </a:extLst>
          </p:cNvPr>
          <p:cNvSpPr>
            <a:spLocks noGrp="1"/>
          </p:cNvSpPr>
          <p:nvPr>
            <p:ph type="dt" sz="half" idx="10"/>
          </p:nvPr>
        </p:nvSpPr>
        <p:spPr/>
        <p:txBody>
          <a:bodyPr/>
          <a:lstStyle/>
          <a:p>
            <a:fld id="{CF5473EC-6CBF-AE49-960E-81D5D747CACF}" type="datetimeFigureOut">
              <a:rPr kumimoji="1" lang="ja-JP" altLang="en-US" smtClean="0"/>
              <a:t>2021/5/25</a:t>
            </a:fld>
            <a:endParaRPr kumimoji="1" lang="ja-JP" altLang="en-US"/>
          </a:p>
        </p:txBody>
      </p:sp>
      <p:sp>
        <p:nvSpPr>
          <p:cNvPr id="5" name="フッター プレースホルダー 4">
            <a:extLst>
              <a:ext uri="{FF2B5EF4-FFF2-40B4-BE49-F238E27FC236}">
                <a16:creationId xmlns:a16="http://schemas.microsoft.com/office/drawing/2014/main" id="{DAFE3A47-B976-E441-8D2A-78078355A5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48329C-1256-6442-969E-4AAB0247BC8B}"/>
              </a:ext>
            </a:extLst>
          </p:cNvPr>
          <p:cNvSpPr>
            <a:spLocks noGrp="1"/>
          </p:cNvSpPr>
          <p:nvPr>
            <p:ph type="sldNum" sz="quarter" idx="12"/>
          </p:nvPr>
        </p:nvSpPr>
        <p:spPr/>
        <p:txBody>
          <a:bodyPr/>
          <a:lstStyle/>
          <a:p>
            <a:fld id="{71D1CCAA-BC78-3348-98D4-436F0E15C512}" type="slidenum">
              <a:rPr kumimoji="1" lang="ja-JP" altLang="en-US" smtClean="0"/>
              <a:t>‹#›</a:t>
            </a:fld>
            <a:endParaRPr kumimoji="1" lang="ja-JP" altLang="en-US"/>
          </a:p>
        </p:txBody>
      </p:sp>
    </p:spTree>
    <p:extLst>
      <p:ext uri="{BB962C8B-B14F-4D97-AF65-F5344CB8AC3E}">
        <p14:creationId xmlns:p14="http://schemas.microsoft.com/office/powerpoint/2010/main" val="200987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8E02BB4-F521-D249-A665-F6620C92A62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1150D10-764E-3647-8249-20316AF4A8C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D3BFD77-EED1-FF40-9B74-A5631F364FED}"/>
              </a:ext>
            </a:extLst>
          </p:cNvPr>
          <p:cNvSpPr>
            <a:spLocks noGrp="1"/>
          </p:cNvSpPr>
          <p:nvPr>
            <p:ph type="dt" sz="half" idx="10"/>
          </p:nvPr>
        </p:nvSpPr>
        <p:spPr/>
        <p:txBody>
          <a:bodyPr/>
          <a:lstStyle/>
          <a:p>
            <a:fld id="{CF5473EC-6CBF-AE49-960E-81D5D747CACF}" type="datetimeFigureOut">
              <a:rPr kumimoji="1" lang="ja-JP" altLang="en-US" smtClean="0"/>
              <a:t>2021/5/25</a:t>
            </a:fld>
            <a:endParaRPr kumimoji="1" lang="ja-JP" altLang="en-US"/>
          </a:p>
        </p:txBody>
      </p:sp>
      <p:sp>
        <p:nvSpPr>
          <p:cNvPr id="5" name="フッター プレースホルダー 4">
            <a:extLst>
              <a:ext uri="{FF2B5EF4-FFF2-40B4-BE49-F238E27FC236}">
                <a16:creationId xmlns:a16="http://schemas.microsoft.com/office/drawing/2014/main" id="{D8E6E5C0-A084-AC49-952C-BFA06F4B53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64123C-DCD7-C84B-90BC-3FC0C66B6A33}"/>
              </a:ext>
            </a:extLst>
          </p:cNvPr>
          <p:cNvSpPr>
            <a:spLocks noGrp="1"/>
          </p:cNvSpPr>
          <p:nvPr>
            <p:ph type="sldNum" sz="quarter" idx="12"/>
          </p:nvPr>
        </p:nvSpPr>
        <p:spPr/>
        <p:txBody>
          <a:bodyPr/>
          <a:lstStyle/>
          <a:p>
            <a:fld id="{71D1CCAA-BC78-3348-98D4-436F0E15C512}" type="slidenum">
              <a:rPr kumimoji="1" lang="ja-JP" altLang="en-US" smtClean="0"/>
              <a:t>‹#›</a:t>
            </a:fld>
            <a:endParaRPr kumimoji="1" lang="ja-JP" altLang="en-US"/>
          </a:p>
        </p:txBody>
      </p:sp>
    </p:spTree>
    <p:extLst>
      <p:ext uri="{BB962C8B-B14F-4D97-AF65-F5344CB8AC3E}">
        <p14:creationId xmlns:p14="http://schemas.microsoft.com/office/powerpoint/2010/main" val="219413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FABB9B-73CB-754F-A2C2-3D0A6B3060E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C54AC97-854D-D44C-871B-97FB23B2645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9210C5B-98CE-434A-ACF1-F749BF4A8BD7}"/>
              </a:ext>
            </a:extLst>
          </p:cNvPr>
          <p:cNvSpPr>
            <a:spLocks noGrp="1"/>
          </p:cNvSpPr>
          <p:nvPr>
            <p:ph type="dt" sz="half" idx="10"/>
          </p:nvPr>
        </p:nvSpPr>
        <p:spPr/>
        <p:txBody>
          <a:bodyPr/>
          <a:lstStyle/>
          <a:p>
            <a:fld id="{CF5473EC-6CBF-AE49-960E-81D5D747CACF}" type="datetimeFigureOut">
              <a:rPr kumimoji="1" lang="ja-JP" altLang="en-US" smtClean="0"/>
              <a:t>2021/5/25</a:t>
            </a:fld>
            <a:endParaRPr kumimoji="1" lang="ja-JP" altLang="en-US"/>
          </a:p>
        </p:txBody>
      </p:sp>
      <p:sp>
        <p:nvSpPr>
          <p:cNvPr id="5" name="フッター プレースホルダー 4">
            <a:extLst>
              <a:ext uri="{FF2B5EF4-FFF2-40B4-BE49-F238E27FC236}">
                <a16:creationId xmlns:a16="http://schemas.microsoft.com/office/drawing/2014/main" id="{0732E37A-D2C4-E242-BD45-EC733DEB30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8C6BF6-EB8E-6341-9CBC-FFEA5FFA5748}"/>
              </a:ext>
            </a:extLst>
          </p:cNvPr>
          <p:cNvSpPr>
            <a:spLocks noGrp="1"/>
          </p:cNvSpPr>
          <p:nvPr>
            <p:ph type="sldNum" sz="quarter" idx="12"/>
          </p:nvPr>
        </p:nvSpPr>
        <p:spPr/>
        <p:txBody>
          <a:bodyPr/>
          <a:lstStyle/>
          <a:p>
            <a:fld id="{71D1CCAA-BC78-3348-98D4-436F0E15C512}" type="slidenum">
              <a:rPr kumimoji="1" lang="ja-JP" altLang="en-US" smtClean="0"/>
              <a:t>‹#›</a:t>
            </a:fld>
            <a:endParaRPr kumimoji="1" lang="ja-JP" altLang="en-US"/>
          </a:p>
        </p:txBody>
      </p:sp>
    </p:spTree>
    <p:extLst>
      <p:ext uri="{BB962C8B-B14F-4D97-AF65-F5344CB8AC3E}">
        <p14:creationId xmlns:p14="http://schemas.microsoft.com/office/powerpoint/2010/main" val="333562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9B4BA7-755C-4A42-B1FF-9A9F0A598D2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A2BC542-4E6C-4142-BF9A-5D07D2EED4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CFC32CF-2D37-954F-80E5-CDD70281C8FF}"/>
              </a:ext>
            </a:extLst>
          </p:cNvPr>
          <p:cNvSpPr>
            <a:spLocks noGrp="1"/>
          </p:cNvSpPr>
          <p:nvPr>
            <p:ph type="dt" sz="half" idx="10"/>
          </p:nvPr>
        </p:nvSpPr>
        <p:spPr/>
        <p:txBody>
          <a:bodyPr/>
          <a:lstStyle/>
          <a:p>
            <a:fld id="{CF5473EC-6CBF-AE49-960E-81D5D747CACF}" type="datetimeFigureOut">
              <a:rPr kumimoji="1" lang="ja-JP" altLang="en-US" smtClean="0"/>
              <a:t>2021/5/25</a:t>
            </a:fld>
            <a:endParaRPr kumimoji="1" lang="ja-JP" altLang="en-US"/>
          </a:p>
        </p:txBody>
      </p:sp>
      <p:sp>
        <p:nvSpPr>
          <p:cNvPr id="5" name="フッター プレースホルダー 4">
            <a:extLst>
              <a:ext uri="{FF2B5EF4-FFF2-40B4-BE49-F238E27FC236}">
                <a16:creationId xmlns:a16="http://schemas.microsoft.com/office/drawing/2014/main" id="{B4C93CB8-72E3-9347-ACFA-AA849E29D6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18EEF6-6946-254F-973F-18EA7B7F0A89}"/>
              </a:ext>
            </a:extLst>
          </p:cNvPr>
          <p:cNvSpPr>
            <a:spLocks noGrp="1"/>
          </p:cNvSpPr>
          <p:nvPr>
            <p:ph type="sldNum" sz="quarter" idx="12"/>
          </p:nvPr>
        </p:nvSpPr>
        <p:spPr/>
        <p:txBody>
          <a:bodyPr/>
          <a:lstStyle/>
          <a:p>
            <a:fld id="{71D1CCAA-BC78-3348-98D4-436F0E15C512}" type="slidenum">
              <a:rPr kumimoji="1" lang="ja-JP" altLang="en-US" smtClean="0"/>
              <a:t>‹#›</a:t>
            </a:fld>
            <a:endParaRPr kumimoji="1" lang="ja-JP" altLang="en-US"/>
          </a:p>
        </p:txBody>
      </p:sp>
    </p:spTree>
    <p:extLst>
      <p:ext uri="{BB962C8B-B14F-4D97-AF65-F5344CB8AC3E}">
        <p14:creationId xmlns:p14="http://schemas.microsoft.com/office/powerpoint/2010/main" val="59419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DFE868-092B-184A-825A-57D73AE113D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C4878FF-8C40-254D-8F4D-175C89CFFF4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F237D48-8ED2-254B-8FFB-60A30C48D33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DA4703A-70E8-F94E-955F-7E124A5534B3}"/>
              </a:ext>
            </a:extLst>
          </p:cNvPr>
          <p:cNvSpPr>
            <a:spLocks noGrp="1"/>
          </p:cNvSpPr>
          <p:nvPr>
            <p:ph type="dt" sz="half" idx="10"/>
          </p:nvPr>
        </p:nvSpPr>
        <p:spPr/>
        <p:txBody>
          <a:bodyPr/>
          <a:lstStyle/>
          <a:p>
            <a:fld id="{CF5473EC-6CBF-AE49-960E-81D5D747CACF}" type="datetimeFigureOut">
              <a:rPr kumimoji="1" lang="ja-JP" altLang="en-US" smtClean="0"/>
              <a:t>2021/5/25</a:t>
            </a:fld>
            <a:endParaRPr kumimoji="1" lang="ja-JP" altLang="en-US"/>
          </a:p>
        </p:txBody>
      </p:sp>
      <p:sp>
        <p:nvSpPr>
          <p:cNvPr id="6" name="フッター プレースホルダー 5">
            <a:extLst>
              <a:ext uri="{FF2B5EF4-FFF2-40B4-BE49-F238E27FC236}">
                <a16:creationId xmlns:a16="http://schemas.microsoft.com/office/drawing/2014/main" id="{04D97299-E838-2A40-BD87-B76B3FECB44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89B0195-941B-FA46-99CA-A890547A8FFC}"/>
              </a:ext>
            </a:extLst>
          </p:cNvPr>
          <p:cNvSpPr>
            <a:spLocks noGrp="1"/>
          </p:cNvSpPr>
          <p:nvPr>
            <p:ph type="sldNum" sz="quarter" idx="12"/>
          </p:nvPr>
        </p:nvSpPr>
        <p:spPr/>
        <p:txBody>
          <a:bodyPr/>
          <a:lstStyle/>
          <a:p>
            <a:fld id="{71D1CCAA-BC78-3348-98D4-436F0E15C512}" type="slidenum">
              <a:rPr kumimoji="1" lang="ja-JP" altLang="en-US" smtClean="0"/>
              <a:t>‹#›</a:t>
            </a:fld>
            <a:endParaRPr kumimoji="1" lang="ja-JP" altLang="en-US"/>
          </a:p>
        </p:txBody>
      </p:sp>
    </p:spTree>
    <p:extLst>
      <p:ext uri="{BB962C8B-B14F-4D97-AF65-F5344CB8AC3E}">
        <p14:creationId xmlns:p14="http://schemas.microsoft.com/office/powerpoint/2010/main" val="1243899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21C1BC-978C-D246-88FE-71C19D370AD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73BA960-9C20-C541-875D-28562C93B3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1998DCD-A6C8-9C49-9D1C-B34785D6D94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C1EE4FB-AB35-9440-B830-1812098F7F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415E9BD-A85D-B742-BE12-97B299AFECF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5C18784-70CF-4846-82CD-AEC591E522A3}"/>
              </a:ext>
            </a:extLst>
          </p:cNvPr>
          <p:cNvSpPr>
            <a:spLocks noGrp="1"/>
          </p:cNvSpPr>
          <p:nvPr>
            <p:ph type="dt" sz="half" idx="10"/>
          </p:nvPr>
        </p:nvSpPr>
        <p:spPr/>
        <p:txBody>
          <a:bodyPr/>
          <a:lstStyle/>
          <a:p>
            <a:fld id="{CF5473EC-6CBF-AE49-960E-81D5D747CACF}" type="datetimeFigureOut">
              <a:rPr kumimoji="1" lang="ja-JP" altLang="en-US" smtClean="0"/>
              <a:t>2021/5/25</a:t>
            </a:fld>
            <a:endParaRPr kumimoji="1" lang="ja-JP" altLang="en-US"/>
          </a:p>
        </p:txBody>
      </p:sp>
      <p:sp>
        <p:nvSpPr>
          <p:cNvPr id="8" name="フッター プレースホルダー 7">
            <a:extLst>
              <a:ext uri="{FF2B5EF4-FFF2-40B4-BE49-F238E27FC236}">
                <a16:creationId xmlns:a16="http://schemas.microsoft.com/office/drawing/2014/main" id="{8E1A2786-6C72-3740-8383-BB422ED7FDD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892A4C9-6516-F745-BE1C-9AB91B0DB600}"/>
              </a:ext>
            </a:extLst>
          </p:cNvPr>
          <p:cNvSpPr>
            <a:spLocks noGrp="1"/>
          </p:cNvSpPr>
          <p:nvPr>
            <p:ph type="sldNum" sz="quarter" idx="12"/>
          </p:nvPr>
        </p:nvSpPr>
        <p:spPr/>
        <p:txBody>
          <a:bodyPr/>
          <a:lstStyle/>
          <a:p>
            <a:fld id="{71D1CCAA-BC78-3348-98D4-436F0E15C512}" type="slidenum">
              <a:rPr kumimoji="1" lang="ja-JP" altLang="en-US" smtClean="0"/>
              <a:t>‹#›</a:t>
            </a:fld>
            <a:endParaRPr kumimoji="1" lang="ja-JP" altLang="en-US"/>
          </a:p>
        </p:txBody>
      </p:sp>
    </p:spTree>
    <p:extLst>
      <p:ext uri="{BB962C8B-B14F-4D97-AF65-F5344CB8AC3E}">
        <p14:creationId xmlns:p14="http://schemas.microsoft.com/office/powerpoint/2010/main" val="134247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1EA401-7294-4841-8141-628653F9EEC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3B94BEA-131A-8343-91B0-CD0510DEB66E}"/>
              </a:ext>
            </a:extLst>
          </p:cNvPr>
          <p:cNvSpPr>
            <a:spLocks noGrp="1"/>
          </p:cNvSpPr>
          <p:nvPr>
            <p:ph type="dt" sz="half" idx="10"/>
          </p:nvPr>
        </p:nvSpPr>
        <p:spPr/>
        <p:txBody>
          <a:bodyPr/>
          <a:lstStyle/>
          <a:p>
            <a:fld id="{CF5473EC-6CBF-AE49-960E-81D5D747CACF}" type="datetimeFigureOut">
              <a:rPr kumimoji="1" lang="ja-JP" altLang="en-US" smtClean="0"/>
              <a:t>2021/5/25</a:t>
            </a:fld>
            <a:endParaRPr kumimoji="1" lang="ja-JP" altLang="en-US"/>
          </a:p>
        </p:txBody>
      </p:sp>
      <p:sp>
        <p:nvSpPr>
          <p:cNvPr id="4" name="フッター プレースホルダー 3">
            <a:extLst>
              <a:ext uri="{FF2B5EF4-FFF2-40B4-BE49-F238E27FC236}">
                <a16:creationId xmlns:a16="http://schemas.microsoft.com/office/drawing/2014/main" id="{47996BF1-AE92-2747-830D-2E2E72DECBD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25256B0-9AE6-464A-ADED-0784EC4DB97D}"/>
              </a:ext>
            </a:extLst>
          </p:cNvPr>
          <p:cNvSpPr>
            <a:spLocks noGrp="1"/>
          </p:cNvSpPr>
          <p:nvPr>
            <p:ph type="sldNum" sz="quarter" idx="12"/>
          </p:nvPr>
        </p:nvSpPr>
        <p:spPr/>
        <p:txBody>
          <a:bodyPr/>
          <a:lstStyle/>
          <a:p>
            <a:fld id="{71D1CCAA-BC78-3348-98D4-436F0E15C512}" type="slidenum">
              <a:rPr kumimoji="1" lang="ja-JP" altLang="en-US" smtClean="0"/>
              <a:t>‹#›</a:t>
            </a:fld>
            <a:endParaRPr kumimoji="1" lang="ja-JP" altLang="en-US"/>
          </a:p>
        </p:txBody>
      </p:sp>
    </p:spTree>
    <p:extLst>
      <p:ext uri="{BB962C8B-B14F-4D97-AF65-F5344CB8AC3E}">
        <p14:creationId xmlns:p14="http://schemas.microsoft.com/office/powerpoint/2010/main" val="36765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220F7D8-3FD5-5F46-AC18-CAA598437CE1}"/>
              </a:ext>
            </a:extLst>
          </p:cNvPr>
          <p:cNvSpPr>
            <a:spLocks noGrp="1"/>
          </p:cNvSpPr>
          <p:nvPr>
            <p:ph type="dt" sz="half" idx="10"/>
          </p:nvPr>
        </p:nvSpPr>
        <p:spPr/>
        <p:txBody>
          <a:bodyPr/>
          <a:lstStyle/>
          <a:p>
            <a:fld id="{CF5473EC-6CBF-AE49-960E-81D5D747CACF}" type="datetimeFigureOut">
              <a:rPr kumimoji="1" lang="ja-JP" altLang="en-US" smtClean="0"/>
              <a:t>2021/5/25</a:t>
            </a:fld>
            <a:endParaRPr kumimoji="1" lang="ja-JP" altLang="en-US"/>
          </a:p>
        </p:txBody>
      </p:sp>
      <p:sp>
        <p:nvSpPr>
          <p:cNvPr id="3" name="フッター プレースホルダー 2">
            <a:extLst>
              <a:ext uri="{FF2B5EF4-FFF2-40B4-BE49-F238E27FC236}">
                <a16:creationId xmlns:a16="http://schemas.microsoft.com/office/drawing/2014/main" id="{BFC3D026-5707-3E41-9B13-587C790D2BA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22383A8-3096-4544-A18C-0E619078A059}"/>
              </a:ext>
            </a:extLst>
          </p:cNvPr>
          <p:cNvSpPr>
            <a:spLocks noGrp="1"/>
          </p:cNvSpPr>
          <p:nvPr>
            <p:ph type="sldNum" sz="quarter" idx="12"/>
          </p:nvPr>
        </p:nvSpPr>
        <p:spPr/>
        <p:txBody>
          <a:bodyPr/>
          <a:lstStyle/>
          <a:p>
            <a:fld id="{71D1CCAA-BC78-3348-98D4-436F0E15C512}" type="slidenum">
              <a:rPr kumimoji="1" lang="ja-JP" altLang="en-US" smtClean="0"/>
              <a:t>‹#›</a:t>
            </a:fld>
            <a:endParaRPr kumimoji="1" lang="ja-JP" altLang="en-US"/>
          </a:p>
        </p:txBody>
      </p:sp>
    </p:spTree>
    <p:extLst>
      <p:ext uri="{BB962C8B-B14F-4D97-AF65-F5344CB8AC3E}">
        <p14:creationId xmlns:p14="http://schemas.microsoft.com/office/powerpoint/2010/main" val="35512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A5BC4D-3F40-B74A-B7CF-63463675D8B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931F561-3C5D-F74E-AF7D-2433C276B1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AD786AC-B504-4D47-8C8E-FC6C69A51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677808F-0620-D342-9F11-5D6CE9DC67F7}"/>
              </a:ext>
            </a:extLst>
          </p:cNvPr>
          <p:cNvSpPr>
            <a:spLocks noGrp="1"/>
          </p:cNvSpPr>
          <p:nvPr>
            <p:ph type="dt" sz="half" idx="10"/>
          </p:nvPr>
        </p:nvSpPr>
        <p:spPr/>
        <p:txBody>
          <a:bodyPr/>
          <a:lstStyle/>
          <a:p>
            <a:fld id="{CF5473EC-6CBF-AE49-960E-81D5D747CACF}" type="datetimeFigureOut">
              <a:rPr kumimoji="1" lang="ja-JP" altLang="en-US" smtClean="0"/>
              <a:t>2021/5/25</a:t>
            </a:fld>
            <a:endParaRPr kumimoji="1" lang="ja-JP" altLang="en-US"/>
          </a:p>
        </p:txBody>
      </p:sp>
      <p:sp>
        <p:nvSpPr>
          <p:cNvPr id="6" name="フッター プレースホルダー 5">
            <a:extLst>
              <a:ext uri="{FF2B5EF4-FFF2-40B4-BE49-F238E27FC236}">
                <a16:creationId xmlns:a16="http://schemas.microsoft.com/office/drawing/2014/main" id="{90DE0578-14A6-CB4D-B5F0-128E8261C23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F170054-62CD-E64D-B3B7-AAC26E16A769}"/>
              </a:ext>
            </a:extLst>
          </p:cNvPr>
          <p:cNvSpPr>
            <a:spLocks noGrp="1"/>
          </p:cNvSpPr>
          <p:nvPr>
            <p:ph type="sldNum" sz="quarter" idx="12"/>
          </p:nvPr>
        </p:nvSpPr>
        <p:spPr/>
        <p:txBody>
          <a:bodyPr/>
          <a:lstStyle/>
          <a:p>
            <a:fld id="{71D1CCAA-BC78-3348-98D4-436F0E15C512}" type="slidenum">
              <a:rPr kumimoji="1" lang="ja-JP" altLang="en-US" smtClean="0"/>
              <a:t>‹#›</a:t>
            </a:fld>
            <a:endParaRPr kumimoji="1" lang="ja-JP" altLang="en-US"/>
          </a:p>
        </p:txBody>
      </p:sp>
    </p:spTree>
    <p:extLst>
      <p:ext uri="{BB962C8B-B14F-4D97-AF65-F5344CB8AC3E}">
        <p14:creationId xmlns:p14="http://schemas.microsoft.com/office/powerpoint/2010/main" val="526663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9F00C-AB49-B048-9228-1AA2390B45D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2087DA7-C7A0-1D4D-9915-2D7C70EC4C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4DD4A00-3169-A145-AF70-7CBF258C5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08E8B31-24A6-2A41-A840-74966FDA0EE9}"/>
              </a:ext>
            </a:extLst>
          </p:cNvPr>
          <p:cNvSpPr>
            <a:spLocks noGrp="1"/>
          </p:cNvSpPr>
          <p:nvPr>
            <p:ph type="dt" sz="half" idx="10"/>
          </p:nvPr>
        </p:nvSpPr>
        <p:spPr/>
        <p:txBody>
          <a:bodyPr/>
          <a:lstStyle/>
          <a:p>
            <a:fld id="{CF5473EC-6CBF-AE49-960E-81D5D747CACF}" type="datetimeFigureOut">
              <a:rPr kumimoji="1" lang="ja-JP" altLang="en-US" smtClean="0"/>
              <a:t>2021/5/25</a:t>
            </a:fld>
            <a:endParaRPr kumimoji="1" lang="ja-JP" altLang="en-US"/>
          </a:p>
        </p:txBody>
      </p:sp>
      <p:sp>
        <p:nvSpPr>
          <p:cNvPr id="6" name="フッター プレースホルダー 5">
            <a:extLst>
              <a:ext uri="{FF2B5EF4-FFF2-40B4-BE49-F238E27FC236}">
                <a16:creationId xmlns:a16="http://schemas.microsoft.com/office/drawing/2014/main" id="{E618E191-C34F-204A-9D0D-DFEAE2BB2D74}"/>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896DC4AD-C55E-CF42-9D48-6501594AE0F7}"/>
              </a:ext>
            </a:extLst>
          </p:cNvPr>
          <p:cNvSpPr>
            <a:spLocks noGrp="1"/>
          </p:cNvSpPr>
          <p:nvPr>
            <p:ph type="sldNum" sz="quarter" idx="12"/>
          </p:nvPr>
        </p:nvSpPr>
        <p:spPr/>
        <p:txBody>
          <a:bodyPr/>
          <a:lstStyle/>
          <a:p>
            <a:fld id="{71D1CCAA-BC78-3348-98D4-436F0E15C512}" type="slidenum">
              <a:rPr kumimoji="1" lang="ja-JP" altLang="en-US" smtClean="0"/>
              <a:t>‹#›</a:t>
            </a:fld>
            <a:endParaRPr kumimoji="1" lang="ja-JP" altLang="en-US"/>
          </a:p>
        </p:txBody>
      </p:sp>
    </p:spTree>
    <p:extLst>
      <p:ext uri="{BB962C8B-B14F-4D97-AF65-F5344CB8AC3E}">
        <p14:creationId xmlns:p14="http://schemas.microsoft.com/office/powerpoint/2010/main" val="167566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47322CA-D399-F94F-8FD6-6362A74144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5376356-FAEA-AD4A-AD31-A18CFE2FA0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DECF24-1E1E-3F4D-B54F-370CA330A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473EC-6CBF-AE49-960E-81D5D747CACF}" type="datetimeFigureOut">
              <a:rPr kumimoji="1" lang="ja-JP" altLang="en-US" smtClean="0"/>
              <a:t>2021/5/25</a:t>
            </a:fld>
            <a:endParaRPr kumimoji="1" lang="ja-JP" altLang="en-US"/>
          </a:p>
        </p:txBody>
      </p:sp>
      <p:sp>
        <p:nvSpPr>
          <p:cNvPr id="5" name="フッター プレースホルダー 4">
            <a:extLst>
              <a:ext uri="{FF2B5EF4-FFF2-40B4-BE49-F238E27FC236}">
                <a16:creationId xmlns:a16="http://schemas.microsoft.com/office/drawing/2014/main" id="{DE4ED1FC-1DCB-5C47-8AC9-49182856B8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9B07D56-74A0-6546-AD5A-10CC2DCDB9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1CCAA-BC78-3348-98D4-436F0E15C512}" type="slidenum">
              <a:rPr kumimoji="1" lang="ja-JP" altLang="en-US" smtClean="0"/>
              <a:t>‹#›</a:t>
            </a:fld>
            <a:endParaRPr kumimoji="1" lang="ja-JP" altLang="en-US"/>
          </a:p>
        </p:txBody>
      </p:sp>
    </p:spTree>
    <p:extLst>
      <p:ext uri="{BB962C8B-B14F-4D97-AF65-F5344CB8AC3E}">
        <p14:creationId xmlns:p14="http://schemas.microsoft.com/office/powerpoint/2010/main" val="1575849379"/>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C8F8B1E-6FAC-FC41-A112-BBEC2278D9B6}"/>
              </a:ext>
            </a:extLst>
          </p:cNvPr>
          <p:cNvPicPr>
            <a:picLocks noChangeAspect="1"/>
          </p:cNvPicPr>
          <p:nvPr/>
        </p:nvPicPr>
        <p:blipFill>
          <a:blip r:embed="rId2"/>
          <a:stretch>
            <a:fillRect/>
          </a:stretch>
        </p:blipFill>
        <p:spPr>
          <a:xfrm>
            <a:off x="571500" y="141513"/>
            <a:ext cx="1703614" cy="1488097"/>
          </a:xfrm>
          <a:prstGeom prst="rect">
            <a:avLst/>
          </a:prstGeom>
        </p:spPr>
      </p:pic>
      <p:sp>
        <p:nvSpPr>
          <p:cNvPr id="4" name="テキスト ボックス 3">
            <a:extLst>
              <a:ext uri="{FF2B5EF4-FFF2-40B4-BE49-F238E27FC236}">
                <a16:creationId xmlns:a16="http://schemas.microsoft.com/office/drawing/2014/main" id="{BF302B22-C2E7-004F-80BB-F9238D15B780}"/>
              </a:ext>
            </a:extLst>
          </p:cNvPr>
          <p:cNvSpPr txBox="1"/>
          <p:nvPr/>
        </p:nvSpPr>
        <p:spPr>
          <a:xfrm>
            <a:off x="2964373" y="272143"/>
            <a:ext cx="6263253" cy="707886"/>
          </a:xfrm>
          <a:prstGeom prst="rect">
            <a:avLst/>
          </a:prstGeom>
          <a:noFill/>
        </p:spPr>
        <p:txBody>
          <a:bodyPr wrap="none" rtlCol="0">
            <a:spAutoFit/>
          </a:bodyPr>
          <a:lstStyle/>
          <a:p>
            <a:r>
              <a:rPr kumimoji="1" lang="en-US" altLang="ja-JP" sz="4000" dirty="0">
                <a:latin typeface="Hiragino Kaku Gothic Pro W3" panose="020B0300000000000000" pitchFamily="34" charset="-128"/>
                <a:ea typeface="Hiragino Kaku Gothic Pro W3" panose="020B0300000000000000" pitchFamily="34" charset="-128"/>
              </a:rPr>
              <a:t>①Zoom</a:t>
            </a:r>
            <a:r>
              <a:rPr kumimoji="1" lang="ja-JP" altLang="en-US" sz="4000">
                <a:latin typeface="Hiragino Kaku Gothic Pro W3" panose="020B0300000000000000" pitchFamily="34" charset="-128"/>
                <a:ea typeface="Hiragino Kaku Gothic Pro W3" panose="020B0300000000000000" pitchFamily="34" charset="-128"/>
              </a:rPr>
              <a:t>授業に必要なもの</a:t>
            </a:r>
          </a:p>
        </p:txBody>
      </p:sp>
      <p:sp>
        <p:nvSpPr>
          <p:cNvPr id="5" name="テキスト ボックス 4">
            <a:extLst>
              <a:ext uri="{FF2B5EF4-FFF2-40B4-BE49-F238E27FC236}">
                <a16:creationId xmlns:a16="http://schemas.microsoft.com/office/drawing/2014/main" id="{001B926B-BD0B-1A4A-A1AB-83B3BAE9163D}"/>
              </a:ext>
            </a:extLst>
          </p:cNvPr>
          <p:cNvSpPr txBox="1"/>
          <p:nvPr/>
        </p:nvSpPr>
        <p:spPr>
          <a:xfrm>
            <a:off x="696686" y="2797628"/>
            <a:ext cx="10584949" cy="2062103"/>
          </a:xfrm>
          <a:prstGeom prst="rect">
            <a:avLst/>
          </a:prstGeom>
          <a:noFill/>
        </p:spPr>
        <p:txBody>
          <a:bodyPr wrap="none" rtlCol="0">
            <a:spAutoFit/>
          </a:bodyPr>
          <a:lstStyle/>
          <a:p>
            <a:r>
              <a:rPr kumimoji="1" lang="ja-JP" altLang="en-US" sz="3200"/>
              <a:t>１：</a:t>
            </a:r>
            <a:r>
              <a:rPr kumimoji="1" lang="en-US" altLang="ja-JP" sz="3200" dirty="0"/>
              <a:t>PC</a:t>
            </a:r>
            <a:r>
              <a:rPr kumimoji="1" lang="ja-JP" altLang="en-US" sz="3200"/>
              <a:t>またはデバイス（スマートフォン、タブレット）</a:t>
            </a:r>
            <a:endParaRPr kumimoji="1" lang="en-US" altLang="ja-JP" sz="3200" dirty="0"/>
          </a:p>
          <a:p>
            <a:r>
              <a:rPr lang="ja-JP" altLang="en-US" sz="3200"/>
              <a:t>２：ネット環境</a:t>
            </a:r>
            <a:endParaRPr lang="en-US" altLang="ja-JP" sz="3200" dirty="0"/>
          </a:p>
          <a:p>
            <a:r>
              <a:rPr kumimoji="1" lang="ja-JP" altLang="en-US" sz="3200"/>
              <a:t>３：</a:t>
            </a:r>
            <a:r>
              <a:rPr kumimoji="1" lang="en-US" altLang="ja-JP" sz="3200" dirty="0"/>
              <a:t>zoom</a:t>
            </a:r>
            <a:r>
              <a:rPr kumimoji="1" lang="ja-JP" altLang="en-US" sz="3200"/>
              <a:t>アプリのダウンロード</a:t>
            </a:r>
            <a:endParaRPr kumimoji="1" lang="en-US" altLang="ja-JP" sz="3200" dirty="0"/>
          </a:p>
          <a:p>
            <a:r>
              <a:rPr lang="ja-JP" altLang="en-US" sz="3200"/>
              <a:t>４：ヘッドセットなどあれば良</a:t>
            </a:r>
            <a:endParaRPr kumimoji="1" lang="ja-JP" altLang="en-US" sz="3200"/>
          </a:p>
        </p:txBody>
      </p:sp>
    </p:spTree>
    <p:extLst>
      <p:ext uri="{BB962C8B-B14F-4D97-AF65-F5344CB8AC3E}">
        <p14:creationId xmlns:p14="http://schemas.microsoft.com/office/powerpoint/2010/main" val="3683802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B019BC-5D91-8143-AA84-5510261F9C36}"/>
              </a:ext>
            </a:extLst>
          </p:cNvPr>
          <p:cNvSpPr txBox="1"/>
          <p:nvPr/>
        </p:nvSpPr>
        <p:spPr>
          <a:xfrm>
            <a:off x="2964373" y="272143"/>
            <a:ext cx="7462299" cy="707886"/>
          </a:xfrm>
          <a:prstGeom prst="rect">
            <a:avLst/>
          </a:prstGeom>
          <a:noFill/>
        </p:spPr>
        <p:txBody>
          <a:bodyPr wrap="none" rtlCol="0">
            <a:spAutoFit/>
          </a:bodyPr>
          <a:lstStyle/>
          <a:p>
            <a:r>
              <a:rPr lang="en-US" altLang="ja-JP" sz="4000" dirty="0">
                <a:latin typeface="Hiragino Kaku Gothic Pro W3" panose="020B0300000000000000" pitchFamily="34" charset="-128"/>
                <a:ea typeface="Hiragino Kaku Gothic Pro W3" panose="020B0300000000000000" pitchFamily="34" charset="-128"/>
              </a:rPr>
              <a:t>②</a:t>
            </a:r>
            <a:r>
              <a:rPr kumimoji="1" lang="en-US" altLang="ja-JP" sz="4000" dirty="0">
                <a:latin typeface="Hiragino Kaku Gothic Pro W3" panose="020B0300000000000000" pitchFamily="34" charset="-128"/>
                <a:ea typeface="Hiragino Kaku Gothic Pro W3" panose="020B0300000000000000" pitchFamily="34" charset="-128"/>
              </a:rPr>
              <a:t>Zoom</a:t>
            </a:r>
            <a:r>
              <a:rPr lang="ja-JP" altLang="en-US" sz="4000">
                <a:latin typeface="Hiragino Kaku Gothic Pro W3" panose="020B0300000000000000" pitchFamily="34" charset="-128"/>
                <a:ea typeface="Hiragino Kaku Gothic Pro W3" panose="020B0300000000000000" pitchFamily="34" charset="-128"/>
              </a:rPr>
              <a:t>のインストール（</a:t>
            </a:r>
            <a:r>
              <a:rPr lang="en-US" altLang="ja-JP" sz="4000" dirty="0">
                <a:latin typeface="Hiragino Kaku Gothic Pro W3" panose="020B0300000000000000" pitchFamily="34" charset="-128"/>
                <a:ea typeface="Hiragino Kaku Gothic Pro W3" panose="020B0300000000000000" pitchFamily="34" charset="-128"/>
              </a:rPr>
              <a:t>PC</a:t>
            </a:r>
            <a:r>
              <a:rPr lang="ja-JP" altLang="en-US" sz="4000">
                <a:latin typeface="Hiragino Kaku Gothic Pro W3" panose="020B0300000000000000" pitchFamily="34" charset="-128"/>
                <a:ea typeface="Hiragino Kaku Gothic Pro W3" panose="020B0300000000000000" pitchFamily="34" charset="-128"/>
              </a:rPr>
              <a:t>）</a:t>
            </a:r>
            <a:endParaRPr kumimoji="1" lang="ja-JP" altLang="en-US" sz="4000">
              <a:latin typeface="Hiragino Kaku Gothic Pro W3" panose="020B0300000000000000" pitchFamily="34" charset="-128"/>
              <a:ea typeface="Hiragino Kaku Gothic Pro W3" panose="020B0300000000000000" pitchFamily="34" charset="-128"/>
            </a:endParaRPr>
          </a:p>
        </p:txBody>
      </p:sp>
      <p:sp>
        <p:nvSpPr>
          <p:cNvPr id="3" name="テキスト ボックス 2">
            <a:extLst>
              <a:ext uri="{FF2B5EF4-FFF2-40B4-BE49-F238E27FC236}">
                <a16:creationId xmlns:a16="http://schemas.microsoft.com/office/drawing/2014/main" id="{0AEF7BB4-C0B6-E340-BC30-5D5D9E4E839F}"/>
              </a:ext>
            </a:extLst>
          </p:cNvPr>
          <p:cNvSpPr txBox="1"/>
          <p:nvPr/>
        </p:nvSpPr>
        <p:spPr>
          <a:xfrm>
            <a:off x="424542" y="1578428"/>
            <a:ext cx="11505073" cy="3693319"/>
          </a:xfrm>
          <a:prstGeom prst="rect">
            <a:avLst/>
          </a:prstGeom>
          <a:noFill/>
        </p:spPr>
        <p:txBody>
          <a:bodyPr wrap="none" rtlCol="0">
            <a:spAutoFit/>
          </a:bodyPr>
          <a:lstStyle/>
          <a:p>
            <a:r>
              <a:rPr lang="ja-JP" altLang="en-US"/>
              <a:t>１、</a:t>
            </a:r>
            <a:r>
              <a:rPr lang="en-US" altLang="ja-JP" dirty="0"/>
              <a:t>Google</a:t>
            </a:r>
            <a:r>
              <a:rPr lang="ja-JP" altLang="en-US"/>
              <a:t>などの検索バーに「</a:t>
            </a:r>
            <a:r>
              <a:rPr lang="en" altLang="ja-JP" dirty="0"/>
              <a:t>Zoom</a:t>
            </a:r>
            <a:r>
              <a:rPr lang="ja-JP" altLang="en"/>
              <a:t>」</a:t>
            </a:r>
            <a:r>
              <a:rPr lang="ja-JP" altLang="en-US"/>
              <a:t>と入力し、「</a:t>
            </a:r>
            <a:r>
              <a:rPr lang="en" altLang="ja-JP" dirty="0"/>
              <a:t>Zoom</a:t>
            </a:r>
            <a:r>
              <a:rPr lang="ja-JP" altLang="en-US"/>
              <a:t>ミーティング </a:t>
            </a:r>
            <a:r>
              <a:rPr lang="en-US" altLang="ja-JP" dirty="0"/>
              <a:t>- </a:t>
            </a:r>
            <a:r>
              <a:rPr lang="en" altLang="ja-JP" dirty="0"/>
              <a:t>Zoom</a:t>
            </a:r>
            <a:r>
              <a:rPr lang="ja-JP" altLang="en"/>
              <a:t>」</a:t>
            </a:r>
            <a:r>
              <a:rPr lang="ja-JP" altLang="en-US"/>
              <a:t>を探してクリックします。</a:t>
            </a:r>
            <a:endParaRPr lang="en-US" altLang="ja-JP" dirty="0"/>
          </a:p>
          <a:p>
            <a:pPr fontAlgn="t"/>
            <a:r>
              <a:rPr kumimoji="1" lang="ja-JP" altLang="en-US"/>
              <a:t>２、</a:t>
            </a:r>
            <a:r>
              <a:rPr lang="ja-JP" altLang="en"/>
              <a:t>「</a:t>
            </a:r>
            <a:r>
              <a:rPr lang="en" altLang="ja-JP" dirty="0"/>
              <a:t>Zoom</a:t>
            </a:r>
            <a:r>
              <a:rPr lang="ja-JP" altLang="en-US"/>
              <a:t>ミーティング</a:t>
            </a:r>
            <a:r>
              <a:rPr lang="en-US" altLang="ja-JP" dirty="0"/>
              <a:t>-</a:t>
            </a:r>
            <a:r>
              <a:rPr lang="en" altLang="ja-JP" dirty="0"/>
              <a:t>Zoom</a:t>
            </a:r>
            <a:r>
              <a:rPr lang="ja-JP" altLang="en"/>
              <a:t>」</a:t>
            </a:r>
            <a:r>
              <a:rPr lang="ja-JP" altLang="en-US"/>
              <a:t>をクリックすると、下図のような画面が開きます。</a:t>
            </a:r>
            <a:endParaRPr lang="en-US" altLang="ja-JP" dirty="0"/>
          </a:p>
          <a:p>
            <a:pPr fontAlgn="t"/>
            <a:endParaRPr lang="en-US" altLang="ja-JP" dirty="0"/>
          </a:p>
          <a:p>
            <a:pPr fontAlgn="t"/>
            <a:endParaRPr lang="en-US" altLang="ja-JP" dirty="0"/>
          </a:p>
          <a:p>
            <a:pPr fontAlgn="t"/>
            <a:endParaRPr lang="en-US" altLang="ja-JP" dirty="0"/>
          </a:p>
          <a:p>
            <a:pPr fontAlgn="t"/>
            <a:endParaRPr lang="en-US" altLang="ja-JP" dirty="0"/>
          </a:p>
          <a:p>
            <a:pPr fontAlgn="t"/>
            <a:endParaRPr lang="en-US" altLang="ja-JP" dirty="0"/>
          </a:p>
          <a:p>
            <a:pPr fontAlgn="t"/>
            <a:endParaRPr lang="en-US" altLang="ja-JP" dirty="0"/>
          </a:p>
          <a:p>
            <a:pPr fontAlgn="t"/>
            <a:endParaRPr lang="en-US" altLang="ja-JP" dirty="0"/>
          </a:p>
          <a:p>
            <a:pPr fontAlgn="t"/>
            <a:endParaRPr lang="en-US" altLang="ja-JP" dirty="0"/>
          </a:p>
          <a:p>
            <a:pPr fontAlgn="t"/>
            <a:endParaRPr lang="en-US" altLang="ja-JP" dirty="0"/>
          </a:p>
          <a:p>
            <a:pPr fontAlgn="t"/>
            <a:endParaRPr lang="en-US" altLang="ja-JP" dirty="0"/>
          </a:p>
          <a:p>
            <a:pPr fontAlgn="t"/>
            <a:r>
              <a:rPr lang="ja-JP" altLang="en-US"/>
              <a:t>４、一番下までスクロールをし、「ミーティングクライアント」をクリックします。</a:t>
            </a:r>
          </a:p>
        </p:txBody>
      </p:sp>
      <p:pic>
        <p:nvPicPr>
          <p:cNvPr id="5" name="図 4">
            <a:extLst>
              <a:ext uri="{FF2B5EF4-FFF2-40B4-BE49-F238E27FC236}">
                <a16:creationId xmlns:a16="http://schemas.microsoft.com/office/drawing/2014/main" id="{D529F793-2528-2E48-B169-7043DC0FD7A5}"/>
              </a:ext>
            </a:extLst>
          </p:cNvPr>
          <p:cNvPicPr>
            <a:picLocks noChangeAspect="1"/>
          </p:cNvPicPr>
          <p:nvPr/>
        </p:nvPicPr>
        <p:blipFill rotWithShape="1">
          <a:blip r:embed="rId2"/>
          <a:srcRect t="6994"/>
          <a:stretch/>
        </p:blipFill>
        <p:spPr>
          <a:xfrm>
            <a:off x="3723269" y="2177966"/>
            <a:ext cx="4745461" cy="2502068"/>
          </a:xfrm>
          <a:prstGeom prst="rect">
            <a:avLst/>
          </a:prstGeom>
        </p:spPr>
      </p:pic>
      <p:pic>
        <p:nvPicPr>
          <p:cNvPr id="7" name="図 6">
            <a:extLst>
              <a:ext uri="{FF2B5EF4-FFF2-40B4-BE49-F238E27FC236}">
                <a16:creationId xmlns:a16="http://schemas.microsoft.com/office/drawing/2014/main" id="{D8EEF4E8-086E-FF47-B579-218BF56BC7BC}"/>
              </a:ext>
            </a:extLst>
          </p:cNvPr>
          <p:cNvPicPr>
            <a:picLocks noChangeAspect="1"/>
          </p:cNvPicPr>
          <p:nvPr/>
        </p:nvPicPr>
        <p:blipFill>
          <a:blip r:embed="rId3"/>
          <a:stretch>
            <a:fillRect/>
          </a:stretch>
        </p:blipFill>
        <p:spPr>
          <a:xfrm>
            <a:off x="9199115" y="4840539"/>
            <a:ext cx="2730500" cy="1841500"/>
          </a:xfrm>
          <a:prstGeom prst="rect">
            <a:avLst/>
          </a:prstGeom>
        </p:spPr>
      </p:pic>
    </p:spTree>
    <p:extLst>
      <p:ext uri="{BB962C8B-B14F-4D97-AF65-F5344CB8AC3E}">
        <p14:creationId xmlns:p14="http://schemas.microsoft.com/office/powerpoint/2010/main" val="115315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E4E7584-825A-4A44-9044-FA43D16128B3}"/>
              </a:ext>
            </a:extLst>
          </p:cNvPr>
          <p:cNvSpPr txBox="1"/>
          <p:nvPr/>
        </p:nvSpPr>
        <p:spPr>
          <a:xfrm>
            <a:off x="489858" y="293914"/>
            <a:ext cx="4570482" cy="2308324"/>
          </a:xfrm>
          <a:prstGeom prst="rect">
            <a:avLst/>
          </a:prstGeom>
          <a:noFill/>
        </p:spPr>
        <p:txBody>
          <a:bodyPr wrap="none" rtlCol="0">
            <a:spAutoFit/>
          </a:bodyPr>
          <a:lstStyle/>
          <a:p>
            <a:r>
              <a:rPr lang="ja-JP" altLang="en-US"/>
              <a:t>５、「ダウンロード」をクリックします。</a:t>
            </a:r>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r>
              <a:rPr kumimoji="1" lang="ja-JP" altLang="en-US"/>
              <a:t>６、</a:t>
            </a:r>
            <a:r>
              <a:rPr lang="ja-JP" altLang="en-US"/>
              <a:t>ダウンロードされましたら完了です。</a:t>
            </a:r>
            <a:endParaRPr kumimoji="1" lang="ja-JP" altLang="en-US"/>
          </a:p>
        </p:txBody>
      </p:sp>
      <p:pic>
        <p:nvPicPr>
          <p:cNvPr id="4" name="図 3">
            <a:extLst>
              <a:ext uri="{FF2B5EF4-FFF2-40B4-BE49-F238E27FC236}">
                <a16:creationId xmlns:a16="http://schemas.microsoft.com/office/drawing/2014/main" id="{3A9B0C4C-5346-704A-A725-86DF1F813B89}"/>
              </a:ext>
            </a:extLst>
          </p:cNvPr>
          <p:cNvPicPr>
            <a:picLocks noChangeAspect="1"/>
          </p:cNvPicPr>
          <p:nvPr/>
        </p:nvPicPr>
        <p:blipFill rotWithShape="1">
          <a:blip r:embed="rId2"/>
          <a:srcRect l="28024" t="24009"/>
          <a:stretch/>
        </p:blipFill>
        <p:spPr>
          <a:xfrm>
            <a:off x="5060340" y="217713"/>
            <a:ext cx="4570483" cy="1495879"/>
          </a:xfrm>
          <a:prstGeom prst="rect">
            <a:avLst/>
          </a:prstGeom>
        </p:spPr>
      </p:pic>
      <p:pic>
        <p:nvPicPr>
          <p:cNvPr id="6" name="図 5">
            <a:extLst>
              <a:ext uri="{FF2B5EF4-FFF2-40B4-BE49-F238E27FC236}">
                <a16:creationId xmlns:a16="http://schemas.microsoft.com/office/drawing/2014/main" id="{8AE812E5-3573-7642-80C3-51E4DF9A1BFC}"/>
              </a:ext>
            </a:extLst>
          </p:cNvPr>
          <p:cNvPicPr>
            <a:picLocks noChangeAspect="1"/>
          </p:cNvPicPr>
          <p:nvPr/>
        </p:nvPicPr>
        <p:blipFill rotWithShape="1">
          <a:blip r:embed="rId3"/>
          <a:srcRect l="28024" t="10672"/>
          <a:stretch/>
        </p:blipFill>
        <p:spPr>
          <a:xfrm>
            <a:off x="5310117" y="2144486"/>
            <a:ext cx="4570483" cy="2892878"/>
          </a:xfrm>
          <a:prstGeom prst="rect">
            <a:avLst/>
          </a:prstGeom>
        </p:spPr>
      </p:pic>
    </p:spTree>
    <p:extLst>
      <p:ext uri="{BB962C8B-B14F-4D97-AF65-F5344CB8AC3E}">
        <p14:creationId xmlns:p14="http://schemas.microsoft.com/office/powerpoint/2010/main" val="396852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169DE47-E942-784A-A404-F3356E85C9CB}"/>
              </a:ext>
            </a:extLst>
          </p:cNvPr>
          <p:cNvSpPr txBox="1"/>
          <p:nvPr/>
        </p:nvSpPr>
        <p:spPr>
          <a:xfrm>
            <a:off x="1681971" y="283029"/>
            <a:ext cx="8730275" cy="707886"/>
          </a:xfrm>
          <a:prstGeom prst="rect">
            <a:avLst/>
          </a:prstGeom>
          <a:noFill/>
        </p:spPr>
        <p:txBody>
          <a:bodyPr wrap="none" rtlCol="0">
            <a:spAutoFit/>
          </a:bodyPr>
          <a:lstStyle/>
          <a:p>
            <a:r>
              <a:rPr lang="en-US" altLang="ja-JP" sz="4000" dirty="0">
                <a:latin typeface="Hiragino Kaku Gothic Pro W3" panose="020B0300000000000000" pitchFamily="34" charset="-128"/>
                <a:ea typeface="Hiragino Kaku Gothic Pro W3" panose="020B0300000000000000" pitchFamily="34" charset="-128"/>
              </a:rPr>
              <a:t>②</a:t>
            </a:r>
            <a:r>
              <a:rPr kumimoji="1" lang="en-US" altLang="ja-JP" sz="4000" dirty="0">
                <a:latin typeface="Hiragino Kaku Gothic Pro W3" panose="020B0300000000000000" pitchFamily="34" charset="-128"/>
                <a:ea typeface="Hiragino Kaku Gothic Pro W3" panose="020B0300000000000000" pitchFamily="34" charset="-128"/>
              </a:rPr>
              <a:t>Zoom</a:t>
            </a:r>
            <a:r>
              <a:rPr lang="ja-JP" altLang="en-US" sz="4000">
                <a:latin typeface="Hiragino Kaku Gothic Pro W3" panose="020B0300000000000000" pitchFamily="34" charset="-128"/>
                <a:ea typeface="Hiragino Kaku Gothic Pro W3" panose="020B0300000000000000" pitchFamily="34" charset="-128"/>
              </a:rPr>
              <a:t>のインストール（デバイス）</a:t>
            </a:r>
            <a:endParaRPr kumimoji="1" lang="ja-JP" altLang="en-US" sz="4000">
              <a:latin typeface="Hiragino Kaku Gothic Pro W3" panose="020B0300000000000000" pitchFamily="34" charset="-128"/>
              <a:ea typeface="Hiragino Kaku Gothic Pro W3" panose="020B0300000000000000" pitchFamily="34" charset="-128"/>
            </a:endParaRPr>
          </a:p>
        </p:txBody>
      </p:sp>
      <p:pic>
        <p:nvPicPr>
          <p:cNvPr id="4" name="図 3">
            <a:extLst>
              <a:ext uri="{FF2B5EF4-FFF2-40B4-BE49-F238E27FC236}">
                <a16:creationId xmlns:a16="http://schemas.microsoft.com/office/drawing/2014/main" id="{1080511E-A39D-B34A-A492-61B0030A1466}"/>
              </a:ext>
            </a:extLst>
          </p:cNvPr>
          <p:cNvPicPr>
            <a:picLocks noChangeAspect="1"/>
          </p:cNvPicPr>
          <p:nvPr/>
        </p:nvPicPr>
        <p:blipFill>
          <a:blip r:embed="rId2"/>
          <a:stretch>
            <a:fillRect/>
          </a:stretch>
        </p:blipFill>
        <p:spPr>
          <a:xfrm>
            <a:off x="10247086" y="0"/>
            <a:ext cx="1422400" cy="1546087"/>
          </a:xfrm>
          <a:prstGeom prst="rect">
            <a:avLst/>
          </a:prstGeom>
        </p:spPr>
      </p:pic>
      <p:sp>
        <p:nvSpPr>
          <p:cNvPr id="5" name="テキスト ボックス 4">
            <a:extLst>
              <a:ext uri="{FF2B5EF4-FFF2-40B4-BE49-F238E27FC236}">
                <a16:creationId xmlns:a16="http://schemas.microsoft.com/office/drawing/2014/main" id="{E76DB5CE-C614-F54D-8942-F7429D0075F3}"/>
              </a:ext>
            </a:extLst>
          </p:cNvPr>
          <p:cNvSpPr txBox="1"/>
          <p:nvPr/>
        </p:nvSpPr>
        <p:spPr>
          <a:xfrm>
            <a:off x="1302860" y="3055257"/>
            <a:ext cx="9586279" cy="1477328"/>
          </a:xfrm>
          <a:prstGeom prst="rect">
            <a:avLst/>
          </a:prstGeom>
          <a:noFill/>
        </p:spPr>
        <p:txBody>
          <a:bodyPr wrap="none" rtlCol="0">
            <a:spAutoFit/>
          </a:bodyPr>
          <a:lstStyle/>
          <a:p>
            <a:r>
              <a:rPr lang="en-US" altLang="ja-JP" dirty="0"/>
              <a:t>1.</a:t>
            </a:r>
            <a:r>
              <a:rPr lang="ja-JP" altLang="en-US"/>
              <a:t>ホーム画面から「</a:t>
            </a:r>
            <a:r>
              <a:rPr lang="en" altLang="ja-JP" dirty="0"/>
              <a:t>App Store</a:t>
            </a:r>
            <a:r>
              <a:rPr lang="ja-JP" altLang="en"/>
              <a:t>」</a:t>
            </a:r>
            <a:r>
              <a:rPr lang="ja-JP" altLang="en-US"/>
              <a:t>のアイコンをタップ</a:t>
            </a:r>
            <a:r>
              <a:rPr lang="en-US" altLang="ja-JP" dirty="0"/>
              <a:t>(</a:t>
            </a:r>
            <a:r>
              <a:rPr lang="en-US" altLang="ja-JP" dirty="0" err="1"/>
              <a:t>iphone</a:t>
            </a:r>
            <a:r>
              <a:rPr lang="en-US" altLang="ja-JP" dirty="0"/>
              <a:t>)</a:t>
            </a:r>
          </a:p>
          <a:p>
            <a:r>
              <a:rPr lang="ja-JP" altLang="en-US"/>
              <a:t>ホーム画面から「</a:t>
            </a:r>
            <a:r>
              <a:rPr lang="en" altLang="ja-JP" dirty="0"/>
              <a:t>Google Play store</a:t>
            </a:r>
            <a:r>
              <a:rPr lang="ja-JP" altLang="en"/>
              <a:t>」</a:t>
            </a:r>
            <a:r>
              <a:rPr lang="ja-JP" altLang="en-US"/>
              <a:t>のアイコンをタップ（アンドロイド）</a:t>
            </a:r>
            <a:endParaRPr lang="en-US" altLang="ja-JP" dirty="0"/>
          </a:p>
          <a:p>
            <a:endParaRPr kumimoji="1" lang="en-US" altLang="ja-JP" dirty="0"/>
          </a:p>
          <a:p>
            <a:r>
              <a:rPr lang="ja-JP" altLang="en-US"/>
              <a:t>２、検索窓で「</a:t>
            </a:r>
            <a:r>
              <a:rPr lang="en" altLang="ja-JP" dirty="0"/>
              <a:t>Zoom</a:t>
            </a:r>
            <a:r>
              <a:rPr lang="ja-JP" altLang="en"/>
              <a:t>」</a:t>
            </a:r>
            <a:r>
              <a:rPr lang="ja-JP" altLang="en-US"/>
              <a:t>を入力し「</a:t>
            </a:r>
            <a:r>
              <a:rPr lang="en" altLang="ja-JP" dirty="0"/>
              <a:t>Zoom Cloud Meetings</a:t>
            </a:r>
            <a:r>
              <a:rPr lang="ja-JP" altLang="en"/>
              <a:t>」</a:t>
            </a:r>
            <a:r>
              <a:rPr lang="ja-JP" altLang="en-US"/>
              <a:t>を選択、インストールをタップ</a:t>
            </a:r>
            <a:endParaRPr lang="en-US" altLang="ja-JP" dirty="0"/>
          </a:p>
          <a:p>
            <a:r>
              <a:rPr kumimoji="1" lang="ja-JP" altLang="en-US"/>
              <a:t>　</a:t>
            </a:r>
            <a:r>
              <a:rPr lang="ja-JP" altLang="en-US"/>
              <a:t>「入手」をタップしダウンロードしてください</a:t>
            </a:r>
            <a:endParaRPr kumimoji="1" lang="ja-JP" altLang="en-US"/>
          </a:p>
        </p:txBody>
      </p:sp>
    </p:spTree>
    <p:extLst>
      <p:ext uri="{BB962C8B-B14F-4D97-AF65-F5344CB8AC3E}">
        <p14:creationId xmlns:p14="http://schemas.microsoft.com/office/powerpoint/2010/main" val="559693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BD2B503-50E5-D34F-A24B-2EDE36F2E8C7}"/>
              </a:ext>
            </a:extLst>
          </p:cNvPr>
          <p:cNvSpPr txBox="1"/>
          <p:nvPr/>
        </p:nvSpPr>
        <p:spPr>
          <a:xfrm>
            <a:off x="4246776" y="195944"/>
            <a:ext cx="3698448" cy="707886"/>
          </a:xfrm>
          <a:prstGeom prst="rect">
            <a:avLst/>
          </a:prstGeom>
          <a:noFill/>
        </p:spPr>
        <p:txBody>
          <a:bodyPr wrap="none" rtlCol="0">
            <a:spAutoFit/>
          </a:bodyPr>
          <a:lstStyle/>
          <a:p>
            <a:r>
              <a:rPr kumimoji="1" lang="en-US" altLang="ja-JP" sz="4000" dirty="0">
                <a:latin typeface="Hiragino Kaku Gothic Pro W3" panose="020B0300000000000000" pitchFamily="34" charset="-128"/>
                <a:ea typeface="Hiragino Kaku Gothic Pro W3" panose="020B0300000000000000" pitchFamily="34" charset="-128"/>
              </a:rPr>
              <a:t>③Zoom</a:t>
            </a:r>
            <a:r>
              <a:rPr lang="ja-JP" altLang="en-US" sz="4000">
                <a:latin typeface="Hiragino Kaku Gothic Pro W3" panose="020B0300000000000000" pitchFamily="34" charset="-128"/>
                <a:ea typeface="Hiragino Kaku Gothic Pro W3" panose="020B0300000000000000" pitchFamily="34" charset="-128"/>
              </a:rPr>
              <a:t>の授業</a:t>
            </a:r>
            <a:endParaRPr kumimoji="1" lang="ja-JP" altLang="en-US" sz="4000">
              <a:latin typeface="Hiragino Kaku Gothic Pro W3" panose="020B0300000000000000" pitchFamily="34" charset="-128"/>
              <a:ea typeface="Hiragino Kaku Gothic Pro W3" panose="020B0300000000000000" pitchFamily="34" charset="-128"/>
            </a:endParaRPr>
          </a:p>
        </p:txBody>
      </p:sp>
      <p:pic>
        <p:nvPicPr>
          <p:cNvPr id="4" name="図 3">
            <a:extLst>
              <a:ext uri="{FF2B5EF4-FFF2-40B4-BE49-F238E27FC236}">
                <a16:creationId xmlns:a16="http://schemas.microsoft.com/office/drawing/2014/main" id="{BAB33222-91E4-144A-B0F9-9E22D6356791}"/>
              </a:ext>
            </a:extLst>
          </p:cNvPr>
          <p:cNvPicPr>
            <a:picLocks noChangeAspect="1"/>
          </p:cNvPicPr>
          <p:nvPr/>
        </p:nvPicPr>
        <p:blipFill>
          <a:blip r:embed="rId2"/>
          <a:stretch>
            <a:fillRect/>
          </a:stretch>
        </p:blipFill>
        <p:spPr>
          <a:xfrm>
            <a:off x="1061358" y="37785"/>
            <a:ext cx="1707331" cy="1491343"/>
          </a:xfrm>
          <a:prstGeom prst="rect">
            <a:avLst/>
          </a:prstGeom>
        </p:spPr>
      </p:pic>
      <p:sp>
        <p:nvSpPr>
          <p:cNvPr id="5" name="テキスト ボックス 4">
            <a:extLst>
              <a:ext uri="{FF2B5EF4-FFF2-40B4-BE49-F238E27FC236}">
                <a16:creationId xmlns:a16="http://schemas.microsoft.com/office/drawing/2014/main" id="{76FF1E9B-295D-7F48-BF30-9B739FC0B670}"/>
              </a:ext>
            </a:extLst>
          </p:cNvPr>
          <p:cNvSpPr txBox="1"/>
          <p:nvPr/>
        </p:nvSpPr>
        <p:spPr>
          <a:xfrm>
            <a:off x="0" y="2231572"/>
            <a:ext cx="12187952" cy="923330"/>
          </a:xfrm>
          <a:prstGeom prst="rect">
            <a:avLst/>
          </a:prstGeom>
          <a:noFill/>
        </p:spPr>
        <p:txBody>
          <a:bodyPr wrap="none" rtlCol="0">
            <a:spAutoFit/>
          </a:bodyPr>
          <a:lstStyle/>
          <a:p>
            <a:r>
              <a:rPr kumimoji="1" lang="ja-JP" altLang="en-US"/>
              <a:t>１、授業の４８時間前になりましたらご登録</a:t>
            </a:r>
            <a:r>
              <a:rPr kumimoji="1" lang="en-US" altLang="ja-JP" dirty="0"/>
              <a:t>Email</a:t>
            </a:r>
            <a:r>
              <a:rPr kumimoji="1" lang="ja-JP" altLang="en-US"/>
              <a:t>アドレスに</a:t>
            </a:r>
            <a:r>
              <a:rPr kumimoji="1" lang="en-US" altLang="ja-JP" dirty="0"/>
              <a:t>zoom</a:t>
            </a:r>
            <a:r>
              <a:rPr kumimoji="1" lang="ja-JP" altLang="en-US"/>
              <a:t>の</a:t>
            </a:r>
            <a:r>
              <a:rPr kumimoji="1" lang="en-US" altLang="ja-JP" dirty="0"/>
              <a:t>URL</a:t>
            </a:r>
            <a:r>
              <a:rPr kumimoji="1" lang="ja-JP" altLang="en-US"/>
              <a:t>をお送らせて頂きます。</a:t>
            </a:r>
            <a:endParaRPr kumimoji="1" lang="en-US" altLang="ja-JP" dirty="0"/>
          </a:p>
          <a:p>
            <a:r>
              <a:rPr lang="ja-JP" altLang="en-US"/>
              <a:t>２、授業開始５分前から入室可能です。１０分経っても連絡なく入室もない状態が続きましたら欠席扱いとなります</a:t>
            </a:r>
            <a:endParaRPr lang="en-US" altLang="ja-JP" dirty="0"/>
          </a:p>
          <a:p>
            <a:r>
              <a:rPr kumimoji="1" lang="ja-JP" altLang="en-US"/>
              <a:t>３、授業が終わりましたら退室ボタンを押して下さい</a:t>
            </a:r>
          </a:p>
        </p:txBody>
      </p:sp>
      <p:sp>
        <p:nvSpPr>
          <p:cNvPr id="6" name="テキスト ボックス 5">
            <a:extLst>
              <a:ext uri="{FF2B5EF4-FFF2-40B4-BE49-F238E27FC236}">
                <a16:creationId xmlns:a16="http://schemas.microsoft.com/office/drawing/2014/main" id="{915977C7-9FEE-D04C-8948-AC2227795A25}"/>
              </a:ext>
            </a:extLst>
          </p:cNvPr>
          <p:cNvSpPr txBox="1"/>
          <p:nvPr/>
        </p:nvSpPr>
        <p:spPr>
          <a:xfrm>
            <a:off x="1252746" y="6200391"/>
            <a:ext cx="9682459" cy="461665"/>
          </a:xfrm>
          <a:prstGeom prst="rect">
            <a:avLst/>
          </a:prstGeom>
          <a:noFill/>
        </p:spPr>
        <p:txBody>
          <a:bodyPr wrap="none" rtlCol="0">
            <a:spAutoFit/>
          </a:bodyPr>
          <a:lstStyle/>
          <a:p>
            <a:r>
              <a:rPr kumimoji="1" lang="en-US" altLang="ja-JP" sz="2400" u="sng" dirty="0">
                <a:solidFill>
                  <a:srgbClr val="FF0000"/>
                </a:solidFill>
              </a:rPr>
              <a:t>※</a:t>
            </a:r>
            <a:r>
              <a:rPr kumimoji="1" lang="ja-JP" altLang="en-US" sz="2400" u="sng">
                <a:solidFill>
                  <a:srgbClr val="FF0000"/>
                </a:solidFill>
              </a:rPr>
              <a:t>その他わからない事などございましたらお気軽にご相談下さい。</a:t>
            </a:r>
          </a:p>
        </p:txBody>
      </p:sp>
      <p:sp>
        <p:nvSpPr>
          <p:cNvPr id="3" name="テキスト ボックス 2">
            <a:extLst>
              <a:ext uri="{FF2B5EF4-FFF2-40B4-BE49-F238E27FC236}">
                <a16:creationId xmlns:a16="http://schemas.microsoft.com/office/drawing/2014/main" id="{BF117737-0F40-3B45-89E4-3A8F29D7E26E}"/>
              </a:ext>
            </a:extLst>
          </p:cNvPr>
          <p:cNvSpPr txBox="1"/>
          <p:nvPr/>
        </p:nvSpPr>
        <p:spPr>
          <a:xfrm>
            <a:off x="0" y="4041652"/>
            <a:ext cx="12192000" cy="1477328"/>
          </a:xfrm>
          <a:prstGeom prst="rect">
            <a:avLst/>
          </a:prstGeom>
          <a:noFill/>
        </p:spPr>
        <p:txBody>
          <a:bodyPr wrap="square" rtlCol="0">
            <a:spAutoFit/>
          </a:bodyPr>
          <a:lstStyle/>
          <a:p>
            <a:r>
              <a:rPr kumimoji="1" lang="en-US" altLang="ja-JP" dirty="0"/>
              <a:t>※</a:t>
            </a:r>
            <a:r>
              <a:rPr kumimoji="1" lang="ja-JP" altLang="en-US"/>
              <a:t>授業の日時は基本固定曜日ですが、どうしても出れない場合はレセプションと前月の中旬ごろまでにお決め下さい</a:t>
            </a:r>
            <a:endParaRPr kumimoji="1" lang="en-US" altLang="ja-JP" dirty="0"/>
          </a:p>
          <a:p>
            <a:endParaRPr kumimoji="1" lang="en-US" altLang="ja-JP" dirty="0"/>
          </a:p>
          <a:p>
            <a:r>
              <a:rPr kumimoji="1" lang="en-US" altLang="ja-JP" dirty="0"/>
              <a:t>※</a:t>
            </a:r>
            <a:r>
              <a:rPr kumimoji="1" lang="ja-JP" altLang="en-US"/>
              <a:t>授業開始４８時間以内のキャンセルは無料で行えます、その場合講師との都合を図りますが生徒様都合でのキャンセルは</a:t>
            </a:r>
            <a:r>
              <a:rPr kumimoji="1" lang="en-US" altLang="ja-JP" dirty="0"/>
              <a:t>1</a:t>
            </a:r>
            <a:r>
              <a:rPr kumimoji="1" lang="ja-JP" altLang="en-US"/>
              <a:t>ヶ月（</a:t>
            </a:r>
            <a:r>
              <a:rPr kumimoji="1" lang="en-US" altLang="ja-JP" dirty="0"/>
              <a:t>30</a:t>
            </a:r>
            <a:r>
              <a:rPr kumimoji="1" lang="ja-JP" altLang="en-US"/>
              <a:t>日以内）を超えての再授業はできませんのでご注意下さい</a:t>
            </a:r>
            <a:endParaRPr kumimoji="1" lang="en-US" altLang="ja-JP" dirty="0"/>
          </a:p>
          <a:p>
            <a:endParaRPr lang="en-US" altLang="ja-JP" dirty="0"/>
          </a:p>
        </p:txBody>
      </p:sp>
      <p:sp>
        <p:nvSpPr>
          <p:cNvPr id="7" name="テキスト ボックス 6">
            <a:extLst>
              <a:ext uri="{FF2B5EF4-FFF2-40B4-BE49-F238E27FC236}">
                <a16:creationId xmlns:a16="http://schemas.microsoft.com/office/drawing/2014/main" id="{4541297D-1762-C44C-8633-5E36E54D6968}"/>
              </a:ext>
            </a:extLst>
          </p:cNvPr>
          <p:cNvSpPr txBox="1"/>
          <p:nvPr/>
        </p:nvSpPr>
        <p:spPr>
          <a:xfrm>
            <a:off x="4385815" y="3429000"/>
            <a:ext cx="3416320" cy="523220"/>
          </a:xfrm>
          <a:prstGeom prst="rect">
            <a:avLst/>
          </a:prstGeom>
          <a:noFill/>
        </p:spPr>
        <p:txBody>
          <a:bodyPr wrap="none" rtlCol="0">
            <a:spAutoFit/>
          </a:bodyPr>
          <a:lstStyle/>
          <a:p>
            <a:r>
              <a:rPr kumimoji="1" lang="en-US" altLang="ja-JP" sz="2800" dirty="0"/>
              <a:t>※</a:t>
            </a:r>
            <a:r>
              <a:rPr kumimoji="1" lang="ja-JP" altLang="en-US" sz="2800"/>
              <a:t>予約までの注意点</a:t>
            </a:r>
          </a:p>
        </p:txBody>
      </p:sp>
    </p:spTree>
    <p:extLst>
      <p:ext uri="{BB962C8B-B14F-4D97-AF65-F5344CB8AC3E}">
        <p14:creationId xmlns:p14="http://schemas.microsoft.com/office/powerpoint/2010/main" val="276029723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914</TotalTime>
  <Words>333</Words>
  <Application>Microsoft Macintosh PowerPoint</Application>
  <PresentationFormat>ワイド画面</PresentationFormat>
  <Paragraphs>42</Paragraphs>
  <Slides>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vt:i4>
      </vt:variant>
    </vt:vector>
  </HeadingPairs>
  <TitlesOfParts>
    <vt:vector size="10" baseType="lpstr">
      <vt:lpstr>Hiragino Kaku Gothic Pro W3</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内海 寿理</dc:creator>
  <cp:lastModifiedBy>内海 寿理</cp:lastModifiedBy>
  <cp:revision>7</cp:revision>
  <dcterms:created xsi:type="dcterms:W3CDTF">2021-05-25T09:07:13Z</dcterms:created>
  <dcterms:modified xsi:type="dcterms:W3CDTF">2021-05-26T00:23:17Z</dcterms:modified>
</cp:coreProperties>
</file>